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61" r:id="rId7"/>
    <p:sldMasterId id="2147483663" r:id="rId8"/>
    <p:sldMasterId id="2147483665" r:id="rId9"/>
    <p:sldMasterId id="2147483667" r:id="rId10"/>
    <p:sldMasterId id="2147483669" r:id="rId11"/>
    <p:sldMasterId id="2147483671" r:id="rId12"/>
    <p:sldMasterId id="2147483673" r:id="rId13"/>
  </p:sldMasterIdLst>
  <p:sldIdLst>
    <p:sldId id="256" r:id="rId14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3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4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5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9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0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1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9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0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  <p:sldLayoutId id="2147483658" r:id="rId3"/>
    <p:sldLayoutId id="2147483659" r:id="rId4"/>
    <p:sldLayoutId id="2147483660" r:id="rId5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760" cy="57578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Application>LibreOffice/25.2.0.3$Windows_X86_64 LibreOffice_project/e1cf4a87eb02d755bce1a01209907ea5ddc8f069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2025-03-14T22:46:59Z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